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8013-302A-4D2F-9E8D-0EB0C6E1014D}" type="datetimeFigureOut">
              <a:rPr lang="nl-NL" smtClean="0"/>
              <a:t>27-7-2026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3945F-E915-4613-9066-EDCADF7A46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5424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8013-302A-4D2F-9E8D-0EB0C6E1014D}" type="datetimeFigureOut">
              <a:rPr lang="nl-NL" smtClean="0"/>
              <a:t>27-7-2026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3945F-E915-4613-9066-EDCADF7A46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8422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8013-302A-4D2F-9E8D-0EB0C6E1014D}" type="datetimeFigureOut">
              <a:rPr lang="nl-NL" smtClean="0"/>
              <a:t>27-7-2026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3945F-E915-4613-9066-EDCADF7A46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301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8013-302A-4D2F-9E8D-0EB0C6E1014D}" type="datetimeFigureOut">
              <a:rPr lang="nl-NL" smtClean="0"/>
              <a:t>27-7-2026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3945F-E915-4613-9066-EDCADF7A46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2033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8013-302A-4D2F-9E8D-0EB0C6E1014D}" type="datetimeFigureOut">
              <a:rPr lang="nl-NL" smtClean="0"/>
              <a:t>27-7-2026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3945F-E915-4613-9066-EDCADF7A46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5299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8013-302A-4D2F-9E8D-0EB0C6E1014D}" type="datetimeFigureOut">
              <a:rPr lang="nl-NL" smtClean="0"/>
              <a:t>27-7-2026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3945F-E915-4613-9066-EDCADF7A46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3865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8013-302A-4D2F-9E8D-0EB0C6E1014D}" type="datetimeFigureOut">
              <a:rPr lang="nl-NL" smtClean="0"/>
              <a:t>27-7-2026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3945F-E915-4613-9066-EDCADF7A46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5599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8013-302A-4D2F-9E8D-0EB0C6E1014D}" type="datetimeFigureOut">
              <a:rPr lang="nl-NL" smtClean="0"/>
              <a:t>27-7-2026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3945F-E915-4613-9066-EDCADF7A46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9941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8013-302A-4D2F-9E8D-0EB0C6E1014D}" type="datetimeFigureOut">
              <a:rPr lang="nl-NL" smtClean="0"/>
              <a:t>27-7-2026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3945F-E915-4613-9066-EDCADF7A46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7923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8013-302A-4D2F-9E8D-0EB0C6E1014D}" type="datetimeFigureOut">
              <a:rPr lang="nl-NL" smtClean="0"/>
              <a:t>27-7-2026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3945F-E915-4613-9066-EDCADF7A46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5632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8013-302A-4D2F-9E8D-0EB0C6E1014D}" type="datetimeFigureOut">
              <a:rPr lang="nl-NL" smtClean="0"/>
              <a:t>27-7-2026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3945F-E915-4613-9066-EDCADF7A46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1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8013-302A-4D2F-9E8D-0EB0C6E1014D}" type="datetimeFigureOut">
              <a:rPr lang="nl-NL" smtClean="0"/>
              <a:t>27-7-2026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3945F-E915-4613-9066-EDCADF7A46D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887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063552" y="476672"/>
            <a:ext cx="8424936" cy="6192688"/>
          </a:xfrm>
        </p:spPr>
        <p:txBody>
          <a:bodyPr>
            <a:normAutofit/>
          </a:bodyPr>
          <a:lstStyle/>
          <a:p>
            <a:pPr algn="l"/>
            <a:r>
              <a:rPr lang="nl-NL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</a:t>
            </a:r>
            <a:r>
              <a:rPr lang="nl-NL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Efeze</a:t>
            </a:r>
            <a:endParaRPr lang="nl-NL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Afbeelding 5" descr="Afbeelding met tekst, kaart&#10;&#10;Automatisch gegenereerde beschrijving">
            <a:extLst>
              <a:ext uri="{FF2B5EF4-FFF2-40B4-BE49-F238E27FC236}">
                <a16:creationId xmlns:a16="http://schemas.microsoft.com/office/drawing/2014/main" id="{C367BCBE-216F-4130-BDFB-26E0E8487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332" y="1268760"/>
            <a:ext cx="8601452" cy="5347336"/>
          </a:xfrm>
          <a:prstGeom prst="rect">
            <a:avLst/>
          </a:prstGeom>
        </p:spPr>
      </p:pic>
      <p:pic>
        <p:nvPicPr>
          <p:cNvPr id="8" name="Afbeelding 7" descr="Afbeelding met gebouw, buiten, rots, steen&#10;&#10;Automatisch gegenereerde beschrijving">
            <a:extLst>
              <a:ext uri="{FF2B5EF4-FFF2-40B4-BE49-F238E27FC236}">
                <a16:creationId xmlns:a16="http://schemas.microsoft.com/office/drawing/2014/main" id="{D8AB3DE6-9A60-460D-9D4A-F1E8357386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332" y="3612180"/>
            <a:ext cx="3340556" cy="300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25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314B4D-9C95-49C5-98D4-EE4CAB3A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wij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hebben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zelfs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niet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gehoord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van het 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bestaan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van 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een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Heilige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Geest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 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Handelingen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19:2)</a:t>
            </a:r>
            <a:endParaRPr lang="nl-NL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6206480" cy="4525963"/>
          </a:xfrm>
        </p:spPr>
        <p:txBody>
          <a:bodyPr>
            <a:normAutofit/>
          </a:bodyPr>
          <a:lstStyle/>
          <a:p>
            <a:pPr algn="l"/>
            <a:endParaRPr lang="en-US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en-US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Hoe </a:t>
            </a:r>
            <a:r>
              <a:rPr lang="en-US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zijn</a:t>
            </a: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jullie</a:t>
            </a: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</a:t>
            </a:r>
            <a:r>
              <a:rPr lang="en-US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gedoopt</a:t>
            </a: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(19:3)</a:t>
            </a:r>
          </a:p>
          <a:p>
            <a:pPr algn="l"/>
            <a:endParaRPr lang="en-US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en-US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lang="nl-N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 de doop van Johannes (19:3)</a:t>
            </a:r>
          </a:p>
        </p:txBody>
      </p:sp>
      <p:pic>
        <p:nvPicPr>
          <p:cNvPr id="6" name="Tijdelijke aanduiding voor inhoud 5" descr="Afbeelding met poseren, groep, foto, staand&#10;&#10;Automatisch gegenereerde beschrijving">
            <a:extLst>
              <a:ext uri="{FF2B5EF4-FFF2-40B4-BE49-F238E27FC236}">
                <a16:creationId xmlns:a16="http://schemas.microsoft.com/office/drawing/2014/main" id="{9E4394FF-29FC-41D3-9FE5-61B383CCC8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1972972"/>
            <a:ext cx="5040560" cy="3780420"/>
          </a:xfrm>
        </p:spPr>
      </p:pic>
    </p:spTree>
    <p:extLst>
      <p:ext uri="{BB962C8B-B14F-4D97-AF65-F5344CB8AC3E}">
        <p14:creationId xmlns:p14="http://schemas.microsoft.com/office/powerpoint/2010/main" val="1559713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70AAF35-AF49-4FC8-8F0E-2B4E4C3A1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Roeien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vooruitkijken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naar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wat achter je </a:t>
            </a:r>
            <a:r>
              <a:rPr lang="en-US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ligt</a:t>
            </a: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nl-NL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Afbeelding 3" descr="Afbeelding met water, foto, boot, mensen&#10;&#10;Automatisch gegenereerde beschrijving">
            <a:extLst>
              <a:ext uri="{FF2B5EF4-FFF2-40B4-BE49-F238E27FC236}">
                <a16:creationId xmlns:a16="http://schemas.microsoft.com/office/drawing/2014/main" id="{C879AB22-B362-4025-9B65-85B7ACA9E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57" y="1196752"/>
            <a:ext cx="10873208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64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67408" y="476672"/>
            <a:ext cx="9721080" cy="6192688"/>
          </a:xfrm>
        </p:spPr>
        <p:txBody>
          <a:bodyPr>
            <a:norm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</a:t>
            </a:r>
            <a:r>
              <a:rPr lang="en-US"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nl-NL" sz="28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eddelen</a:t>
            </a:r>
            <a:r>
              <a:rPr lang="nl-NL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op eigen kracht of zeilen op de wind?</a:t>
            </a:r>
          </a:p>
        </p:txBody>
      </p:sp>
      <p:pic>
        <p:nvPicPr>
          <p:cNvPr id="4" name="Afbeelding 3" descr="Afbeelding met buiten, water, gras, klein&#10;&#10;Automatisch gegenereerde beschrijving">
            <a:extLst>
              <a:ext uri="{FF2B5EF4-FFF2-40B4-BE49-F238E27FC236}">
                <a16:creationId xmlns:a16="http://schemas.microsoft.com/office/drawing/2014/main" id="{4AB826BF-81FC-42D9-9F59-81BF494D9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34" y="1628800"/>
            <a:ext cx="5580354" cy="3716603"/>
          </a:xfrm>
          <a:prstGeom prst="rect">
            <a:avLst/>
          </a:prstGeom>
        </p:spPr>
      </p:pic>
      <p:pic>
        <p:nvPicPr>
          <p:cNvPr id="6" name="Afbeelding 5" descr="Afbeelding met water, buiten, boot, vaartuig&#10;&#10;Automatisch gegenereerde beschrijving">
            <a:extLst>
              <a:ext uri="{FF2B5EF4-FFF2-40B4-BE49-F238E27FC236}">
                <a16:creationId xmlns:a16="http://schemas.microsoft.com/office/drawing/2014/main" id="{9CC6C38B-5BE8-48A1-AD6B-25ABDFCED7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884" y="1606390"/>
            <a:ext cx="5101716" cy="373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40156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57</Words>
  <Application>Microsoft Office PowerPoint</Application>
  <PresentationFormat>Breedbeeld</PresentationFormat>
  <Paragraphs>10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Tahoma</vt:lpstr>
      <vt:lpstr>Kantoorthema</vt:lpstr>
      <vt:lpstr>PowerPoint-presentatie</vt:lpstr>
      <vt:lpstr>…wij hebben zelfs niet gehoord van het bestaan van een Heilige Geest ( Handelingen 19:2)</vt:lpstr>
      <vt:lpstr>Roeien: vooruitkijken naar wat achter je ligt 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Piet de Munck</dc:creator>
  <cp:lastModifiedBy>Leendert Jan Lingen</cp:lastModifiedBy>
  <cp:revision>23</cp:revision>
  <dcterms:created xsi:type="dcterms:W3CDTF">2015-01-10T15:56:21Z</dcterms:created>
  <dcterms:modified xsi:type="dcterms:W3CDTF">2026-07-27T12:36:29Z</dcterms:modified>
</cp:coreProperties>
</file>